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3C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AD19136-C142-4A77-A158-2B63754F3F10}" v="3" dt="2025-03-05T12:27:44.8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46" d="100"/>
          <a:sy n="46" d="100"/>
        </p:scale>
        <p:origin x="58" y="6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17AD20-408C-70FE-4AB5-48C6FDAC15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7078C95-878A-9F90-0808-2026230F26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725A9A7-79BB-6262-4B00-66BEF6ED3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BEF-DCE5-41FA-AAC3-EB6FD121177C}" type="datetimeFigureOut">
              <a:rPr lang="it-IT" smtClean="0"/>
              <a:t>24/08/2026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1A77656-D93B-ED12-9194-A8AAD95CB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C289A27-78B1-B682-1097-A3E80BFC3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4AED9-0F26-481A-A195-BC72C83AB18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6445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C4F491-073D-1BFB-52C0-B8D32C75B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7E32D1A-AB4A-E3EA-D050-694FCE07A9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07BBE7B-332A-7924-185A-689874A4E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BEF-DCE5-41FA-AAC3-EB6FD121177C}" type="datetimeFigureOut">
              <a:rPr lang="it-IT" smtClean="0"/>
              <a:t>24/08/2026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4B0C42A-D95E-D860-8DD4-8B27E962A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95B55E1-8EB9-6E62-320D-05BDFA952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4AED9-0F26-481A-A195-BC72C83AB18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259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5B873D0-0597-DE12-FD51-0F1F03676D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D282A26-5F32-2E4C-9204-53D4FDF39A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10E111E-064D-E7EF-C378-E4F0A1992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BEF-DCE5-41FA-AAC3-EB6FD121177C}" type="datetimeFigureOut">
              <a:rPr lang="it-IT" smtClean="0"/>
              <a:t>24/08/2026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BC00078-6971-927C-97F1-87F3F4739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172048D-4F6D-53A3-5EE6-3C576244E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4AED9-0F26-481A-A195-BC72C83AB18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4869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CDEA2B-B776-089C-788E-B3917A235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228F3C-ACC1-AA44-E665-EF4AB3995F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FA8B55A-74C6-8435-D841-772F9C401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BEF-DCE5-41FA-AAC3-EB6FD121177C}" type="datetimeFigureOut">
              <a:rPr lang="it-IT" smtClean="0"/>
              <a:t>24/08/2026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E40EFE4-BEC0-7F09-A819-5A601CDB1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B63EBFF-FCF4-4945-8CA3-8F17F077E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4AED9-0F26-481A-A195-BC72C83AB18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7259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7125F7-C1F6-B5D1-9C6E-400224F0A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BB0E705-6307-052F-EAC1-8D47716050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0C741E3-0D55-2D83-E7A9-5937CBA7E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BEF-DCE5-41FA-AAC3-EB6FD121177C}" type="datetimeFigureOut">
              <a:rPr lang="it-IT" smtClean="0"/>
              <a:t>24/08/2026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7BDB131-CE3F-B6F6-FAF3-5D81CF2F3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1EBF33F-BE67-130E-0013-2C8F5E118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4AED9-0F26-481A-A195-BC72C83AB18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44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9C54D7-724A-E4A1-2C85-B55F4AD41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38E61A3-62E9-ED09-4B90-4AF17BA798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8762470-C2A0-89EE-CB18-F522920C25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A565B8C-B472-7813-C854-FE38E7EBD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BEF-DCE5-41FA-AAC3-EB6FD121177C}" type="datetimeFigureOut">
              <a:rPr lang="it-IT" smtClean="0"/>
              <a:t>24/08/2026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70B4B7E-9680-7FEA-2B88-A71958E35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0EDD129-B3C5-77A8-2491-13CF3C63B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4AED9-0F26-481A-A195-BC72C83AB18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9579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E6C6BD-88FB-8024-0485-A3B1979BC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47C14CA-DBDD-DC09-A851-07136C2A5B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C3989F6-5B16-2ED8-8A8A-00950CBF3D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2D878E9-9921-75B0-F99B-2DDB98231E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ECCF854-4992-E2F5-BD25-2594C1F02C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BD72B90-7A41-CE42-385D-51442A36D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BEF-DCE5-41FA-AAC3-EB6FD121177C}" type="datetimeFigureOut">
              <a:rPr lang="it-IT" smtClean="0"/>
              <a:t>24/08/2026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AD67E0F-F1DA-4733-3C02-AC2B29939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1B0188D-E487-CF84-C590-63FCBF10F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4AED9-0F26-481A-A195-BC72C83AB18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4252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96FCDC-95AC-B9B5-93B3-DA3B346E9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BC391BC-31CC-553C-0763-AEC82F94F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BEF-DCE5-41FA-AAC3-EB6FD121177C}" type="datetimeFigureOut">
              <a:rPr lang="it-IT" smtClean="0"/>
              <a:t>24/08/2026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11809F1-5D37-ADAE-9478-08516FDB4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955836D-3C0D-7278-A7E6-DA83D4B82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4AED9-0F26-481A-A195-BC72C83AB18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2382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3EAFA616-9C1D-67A7-4267-66565F8D6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BEF-DCE5-41FA-AAC3-EB6FD121177C}" type="datetimeFigureOut">
              <a:rPr lang="it-IT" smtClean="0"/>
              <a:t>24/08/2026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1E22179-581A-8FA7-D7FD-EB9641DA0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46A831E-F63A-518F-5BD8-5D4B61387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4AED9-0F26-481A-A195-BC72C83AB18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3530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0AA75F-15FC-0714-89CB-3F687D87B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AE27D6D-E08E-684F-DFED-526CCB6AF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3BC6E65-C4E7-F76C-C5A0-DBD193F3C5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7229432-24B2-57A1-F147-34DA474D3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BEF-DCE5-41FA-AAC3-EB6FD121177C}" type="datetimeFigureOut">
              <a:rPr lang="it-IT" smtClean="0"/>
              <a:t>24/08/2026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8F97200-A260-EA6B-58D5-0D3AFD857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F70552F-4D4E-F877-FF4D-98F427653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4AED9-0F26-481A-A195-BC72C83AB18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1520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0ED680-1F68-3745-EBCF-C6EA912A0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8242517-DD54-7AA4-292E-538A030248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D51E0A1-6230-6BA9-44BB-E00FFECD74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EC1B433-1DC7-C16A-A348-C6F240B53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BEF-DCE5-41FA-AAC3-EB6FD121177C}" type="datetimeFigureOut">
              <a:rPr lang="it-IT" smtClean="0"/>
              <a:t>24/08/2026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B39D269-9946-EEED-F06B-421E1D894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6C353A1-2ED8-1CFC-DCF4-479BDAA38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4AED9-0F26-481A-A195-BC72C83AB18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7074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C490E36-0A87-B16F-6DA2-B61DF0482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8710076-9275-E7CB-AB12-15AA7A84B6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DDC9BB2-FA47-9D43-3FC2-95852A3594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9525BEF-DCE5-41FA-AAC3-EB6FD121177C}" type="datetimeFigureOut">
              <a:rPr lang="it-IT" smtClean="0"/>
              <a:t>24/08/2026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800222C-102F-F7E9-DFD4-7635D86C96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5CB62DE-153C-9945-EEBB-F33E74CF79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44AED9-0F26-481A-A195-BC72C83AB18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6496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 descr="Immagine che contiene Carattere, Elementi grafici, logo, schermata&#10;&#10;Il contenuto generato dall'IA potrebbe non essere corretto.">
            <a:extLst>
              <a:ext uri="{FF2B5EF4-FFF2-40B4-BE49-F238E27FC236}">
                <a16:creationId xmlns:a16="http://schemas.microsoft.com/office/drawing/2014/main" id="{82AB4F13-95F1-4512-24B2-40647B0F3A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30423" cy="868101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15C0DD0D-2B1F-D3DA-B2AF-069FA3129C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203" b="7275"/>
          <a:stretch/>
        </p:blipFill>
        <p:spPr>
          <a:xfrm>
            <a:off x="0" y="2093066"/>
            <a:ext cx="12192000" cy="2564751"/>
          </a:xfrm>
          <a:prstGeom prst="rect">
            <a:avLst/>
          </a:prstGeom>
          <a:ln>
            <a:noFill/>
          </a:ln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309AAB2-0E97-BAA6-0A73-7D973969C033}"/>
              </a:ext>
            </a:extLst>
          </p:cNvPr>
          <p:cNvSpPr txBox="1"/>
          <p:nvPr/>
        </p:nvSpPr>
        <p:spPr>
          <a:xfrm>
            <a:off x="335192" y="2332033"/>
            <a:ext cx="354185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000" b="1" cap="none" spc="0" dirty="0">
                <a:ln/>
                <a:solidFill>
                  <a:srgbClr val="063CC0"/>
                </a:solidFill>
                <a:effectLst/>
              </a:rPr>
              <a:t>June 4-5</a:t>
            </a:r>
          </a:p>
          <a:p>
            <a:r>
              <a:rPr lang="it-IT" sz="3000" b="1" dirty="0">
                <a:ln/>
                <a:solidFill>
                  <a:srgbClr val="063CC0"/>
                </a:solidFill>
              </a:rPr>
              <a:t>Feroleto Antico </a:t>
            </a:r>
            <a:r>
              <a:rPr lang="it-IT" sz="3000" b="1" dirty="0" err="1">
                <a:ln/>
                <a:solidFill>
                  <a:srgbClr val="063CC0"/>
                </a:solidFill>
              </a:rPr>
              <a:t>Italy</a:t>
            </a:r>
            <a:endParaRPr lang="it-IT" sz="3000" b="1" cap="none" spc="0" dirty="0">
              <a:ln/>
              <a:solidFill>
                <a:srgbClr val="063CC0"/>
              </a:solidFill>
              <a:effectLst/>
            </a:endParaRP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4DD6B03B-7715-92D2-7A04-966BEEBC868B}"/>
              </a:ext>
            </a:extLst>
          </p:cNvPr>
          <p:cNvSpPr/>
          <p:nvPr/>
        </p:nvSpPr>
        <p:spPr>
          <a:xfrm>
            <a:off x="335192" y="1092236"/>
            <a:ext cx="576080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it-IT" sz="2800" b="1" cap="none" spc="0">
                <a:ln/>
                <a:solidFill>
                  <a:schemeClr val="accent4"/>
                </a:solidFill>
                <a:effectLst/>
              </a:rPr>
              <a:t>5th </a:t>
            </a:r>
            <a:r>
              <a:rPr lang="it-IT" sz="3600" b="1" cap="none" spc="0" dirty="0">
                <a:ln/>
                <a:solidFill>
                  <a:schemeClr val="accent4"/>
                </a:solidFill>
                <a:effectLst/>
              </a:rPr>
              <a:t>International </a:t>
            </a:r>
          </a:p>
          <a:p>
            <a:r>
              <a:rPr lang="it-IT" sz="3600" b="1" cap="none" spc="0" dirty="0">
                <a:ln/>
                <a:solidFill>
                  <a:schemeClr val="accent4"/>
                </a:solidFill>
                <a:effectLst/>
              </a:rPr>
              <a:t>LIVE VENOUS SYMPOSIUM</a:t>
            </a:r>
          </a:p>
          <a:p>
            <a:endParaRPr lang="it-IT" sz="3600" b="1" cap="none" spc="0" dirty="0">
              <a:ln/>
              <a:solidFill>
                <a:srgbClr val="063CC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81759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2DA52-49DA-237F-8CA1-FB1BB4179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 descr="Immagine che contiene Carattere, Elementi grafici, logo, schermata&#10;&#10;Il contenuto generato dall'IA potrebbe non essere corretto.">
            <a:extLst>
              <a:ext uri="{FF2B5EF4-FFF2-40B4-BE49-F238E27FC236}">
                <a16:creationId xmlns:a16="http://schemas.microsoft.com/office/drawing/2014/main" id="{8EF39385-6897-3E3C-152A-25D2169273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30423" cy="868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8070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</Words>
  <Application>Microsoft Office PowerPoint</Application>
  <PresentationFormat>Widescreen</PresentationFormat>
  <Paragraphs>4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Tema di Office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Dr. Christian Baraldi</dc:creator>
  <cp:lastModifiedBy>Dr. Christian Baraldi</cp:lastModifiedBy>
  <cp:revision>2</cp:revision>
  <dcterms:created xsi:type="dcterms:W3CDTF">2025-03-02T17:33:06Z</dcterms:created>
  <dcterms:modified xsi:type="dcterms:W3CDTF">2026-08-24T14:40:34Z</dcterms:modified>
</cp:coreProperties>
</file>